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66" r:id="rId2"/>
    <p:sldId id="267" r:id="rId3"/>
    <p:sldId id="268" r:id="rId4"/>
    <p:sldId id="269" r:id="rId5"/>
    <p:sldId id="270" r:id="rId6"/>
    <p:sldId id="271" r:id="rId7"/>
    <p:sldId id="257" r:id="rId8"/>
    <p:sldId id="256" r:id="rId9"/>
    <p:sldId id="272" r:id="rId10"/>
    <p:sldId id="273" r:id="rId11"/>
    <p:sldId id="274" r:id="rId12"/>
    <p:sldId id="275" r:id="rId13"/>
    <p:sldId id="277" r:id="rId14"/>
    <p:sldId id="276" r:id="rId15"/>
    <p:sldId id="278" r:id="rId16"/>
    <p:sldId id="279" r:id="rId17"/>
    <p:sldId id="280" r:id="rId18"/>
    <p:sldId id="281" r:id="rId19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22F"/>
    <a:srgbClr val="94D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96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FA70D-6996-49E5-BC9D-A59C0348D930}" type="datetimeFigureOut">
              <a:rPr lang="da-DK" smtClean="0"/>
              <a:t>19-04-2018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024490-6D69-4FCC-B953-AE626679BD1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41125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FE16B9-8D2B-4066-88E5-18B117F651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9F106CE-99C1-4028-9C22-EA632CD650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4EFC6D3-D94D-42D1-93A5-DF014FC37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18-04-2018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369E11E-C00E-40D4-B72E-E06D90807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What you didn't know that you didn't know about open source CAE</a:t>
            </a:r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7270C8D-8E3C-4C96-9D94-21EA60247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81659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8E781C-1AD2-4F1E-AEC2-4469B98C5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48389CC-BA14-4D15-937C-BEE0A2354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055314B-C51E-4541-9F8C-83D72B651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18-04-2018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24808CE-CF77-42A6-8183-81BCDA060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What you didn't know that you didn't know about open source CAE</a:t>
            </a:r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0DE7FC7-BBBD-4FE1-96B7-A3BCBC19C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BC0B-5CD8-4AEE-A8D2-2585BABF77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0748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B2E038D4-295C-4908-8F26-308836B218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DBB5AB95-01F8-4B62-AD52-BA5F480699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4CA8E3E-CE29-49DF-A311-1CF48FD83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18-04-2018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77D4FDC-B7EB-4188-A61B-3F5543A5A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What you didn't know that you didn't know about open source CAE</a:t>
            </a:r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E1B8E4A-802B-406A-BD37-1EA0AB521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BC0B-5CD8-4AEE-A8D2-2585BABF77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9357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7F151B-3BDB-4778-A932-FD69DCD9A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9808BD2-DB91-46DF-8353-CFD529DC28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821F1F7-056A-46C1-A3E9-3CE833692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18-04-2018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5B7658E-D507-45CB-9A3E-7BBEE0318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What you didn't know that you didn't know about open source CAE</a:t>
            </a:r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2C589C8-DBF2-4090-A4C9-2A452710D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BC0B-5CD8-4AEE-A8D2-2585BABF77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43761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26DE59-6357-4361-9E12-931AE5D22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9E3BF98-AF48-426A-A0D2-5D6241CA2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F006AF8-1735-4324-9CFE-73B6C9208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18-04-2018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1EC1DED-A66C-4B2F-88D7-C56A00336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What you didn't know that you didn't know about open source CAE</a:t>
            </a:r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2E1D1A5-8E72-4261-853E-3B41EAAC0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BC0B-5CD8-4AEE-A8D2-2585BABF77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31590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0DD146-6579-48B1-85A2-17FA0A7A9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CE001D7-3EA2-43BE-BE9C-EC39ABE424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CE77D52-8822-49F9-8ED3-AB4AA8514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F5975E8-5A83-43CD-A154-C01916871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18-04-2018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33AFA33-C8B8-424E-9F5D-42DA61BA5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What you didn't know that you didn't know about open source CAE</a:t>
            </a:r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79FAAF1-DD8D-422C-A772-D8262A961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BC0B-5CD8-4AEE-A8D2-2585BABF77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4192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A14CA4-9B89-4B8B-9D9B-294D54AD6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74DC5A8-E431-4D37-8199-B7FB7B4E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FF67669-E4A4-49CF-BFB0-89365C1377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62938F0-F82B-4E7C-BCF2-3E7A1669A4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2152EF9D-FBCD-40E9-B854-DDA79A5BB9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675C98AE-684E-4F2A-B9BA-900403D64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18-04-2018</a:t>
            </a:r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7D1AEDA7-1D47-4DE0-A26B-49F57539B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What you didn't know that you didn't know about open source CAE</a:t>
            </a:r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FDE55843-9EAE-477F-B732-458DCF31E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BC0B-5CD8-4AEE-A8D2-2585BABF77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0955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C0C092-1C60-4027-8ED0-EA1880A05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8F31C3FC-49A0-42FF-BE9A-3F7126F3E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18-04-2018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8E8B735E-14DB-4766-8DA6-DEA0D4523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What you didn't know that you didn't know about open source CAE</a:t>
            </a:r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31AF6C58-456C-4FE2-84C6-DCBF2D077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BC0B-5CD8-4AEE-A8D2-2585BABF77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73091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B6E8056-6834-486F-9799-18813B732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18-04-2018</a:t>
            </a:r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9C190263-7B92-46BE-8279-C4C05F86B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What you didn't know that you didn't know about open source CAE</a:t>
            </a:r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7687B93-B269-483B-AEBF-D7C24F888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BC0B-5CD8-4AEE-A8D2-2585BABF77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35178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2F036D-F7D7-4A3C-BEB0-F7AC85106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7314254-0492-4DB5-9945-913226614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7999453-B8A3-41B9-BE97-6A680F7495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F4F2CD1-87D5-4675-B27D-E92073A09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18-04-2018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F4C5863-53A7-4F38-81A9-4B9E2CEE7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What you didn't know that you didn't know about open source CAE</a:t>
            </a:r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783B0EC-59F8-48F2-994C-CB11292B9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BC0B-5CD8-4AEE-A8D2-2585BABF77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82802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63E5A1-A1CA-4914-8CCC-855014EA7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ACE033CD-E75E-467E-9B1F-C710B0187C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7A06A19-3C38-48E4-8D97-45BE439FEA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0C5BE9F-7A80-4F05-9C31-57E701185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18-04-2018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FBCFB5C-95AC-4857-9440-65DE3D33D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What you didn't know that you didn't know about open source CAE</a:t>
            </a:r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2CDDF2B-9C3D-4070-8F04-14BE23808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BC0B-5CD8-4AEE-A8D2-2585BABF77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26536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FEFD4E12-0369-49DA-832A-F87DEFFB2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BFBA803-28D7-40C1-8D7B-915BAEDC4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8F88617-D958-49B0-9FD8-85042C65A2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rgbClr val="46788C"/>
                </a:solidFill>
              </a:defRPr>
            </a:lvl1pPr>
          </a:lstStyle>
          <a:p>
            <a:r>
              <a:rPr lang="da-DK"/>
              <a:t>18-04-2018</a:t>
            </a:r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C1CCBBB-D759-4BFD-8DBC-9B03274F95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rgbClr val="46788C"/>
                </a:solidFill>
              </a:defRPr>
            </a:lvl1pPr>
          </a:lstStyle>
          <a:p>
            <a:r>
              <a:rPr lang="en-US"/>
              <a:t>What you didn't know that you didn't know about open source CAE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EF37C8D-74D2-4F1A-9599-B63BFE1F2C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rgbClr val="46788C"/>
                </a:solidFill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6499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rgbClr val="00222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rgbClr val="00222F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rgbClr val="00222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rgbClr val="00222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rgbClr val="00222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rgbClr val="00222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03E3BF-EE35-486D-BBCC-4B54E8FA30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sz="4800" dirty="0" err="1"/>
              <a:t>What</a:t>
            </a:r>
            <a:r>
              <a:rPr lang="da-DK" sz="4800" dirty="0"/>
              <a:t> you </a:t>
            </a:r>
            <a:r>
              <a:rPr lang="da-DK" sz="4800" dirty="0" err="1"/>
              <a:t>didn’t</a:t>
            </a:r>
            <a:r>
              <a:rPr lang="da-DK" sz="4800" dirty="0"/>
              <a:t> </a:t>
            </a:r>
            <a:r>
              <a:rPr lang="da-DK" sz="4800" dirty="0" err="1"/>
              <a:t>know</a:t>
            </a:r>
            <a:r>
              <a:rPr lang="da-DK" sz="4800" dirty="0"/>
              <a:t> </a:t>
            </a:r>
            <a:r>
              <a:rPr lang="da-DK" sz="4800" dirty="0" err="1"/>
              <a:t>that</a:t>
            </a:r>
            <a:r>
              <a:rPr lang="da-DK" sz="4800" dirty="0"/>
              <a:t> you </a:t>
            </a:r>
            <a:r>
              <a:rPr lang="da-DK" sz="4800" dirty="0" err="1"/>
              <a:t>didn’t</a:t>
            </a:r>
            <a:r>
              <a:rPr lang="da-DK" sz="4800" dirty="0"/>
              <a:t> </a:t>
            </a:r>
            <a:r>
              <a:rPr lang="da-DK" sz="4800" dirty="0" err="1"/>
              <a:t>know</a:t>
            </a:r>
            <a:r>
              <a:rPr lang="da-DK" sz="4800" dirty="0"/>
              <a:t> </a:t>
            </a:r>
            <a:r>
              <a:rPr lang="da-DK" sz="4800" dirty="0" err="1"/>
              <a:t>about</a:t>
            </a:r>
            <a:r>
              <a:rPr lang="da-DK" sz="4800" dirty="0"/>
              <a:t> open source CAE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96C7E6E-EEA4-4AE4-95A9-9CB9F680D5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Kim Ravn-Jensen, Simxon</a:t>
            </a:r>
          </a:p>
          <a:p>
            <a:r>
              <a:rPr lang="da-DK" sz="200" dirty="0"/>
              <a:t>  </a:t>
            </a:r>
            <a:br>
              <a:rPr lang="da-DK" dirty="0"/>
            </a:br>
            <a:r>
              <a:rPr lang="da-DK" dirty="0" err="1"/>
              <a:t>presented</a:t>
            </a:r>
            <a:r>
              <a:rPr lang="da-DK" dirty="0"/>
              <a:t> at the </a:t>
            </a:r>
            <a:r>
              <a:rPr lang="da-DK" dirty="0" err="1"/>
              <a:t>Gompute</a:t>
            </a:r>
            <a:r>
              <a:rPr lang="da-DK" dirty="0"/>
              <a:t> user meeting 2018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87774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95128B-3972-49B9-87FA-747154269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Addressing</a:t>
            </a:r>
            <a:r>
              <a:rPr lang="da-DK" dirty="0"/>
              <a:t> open source CAE software</a:t>
            </a:r>
          </a:p>
        </p:txBody>
      </p:sp>
      <p:pic>
        <p:nvPicPr>
          <p:cNvPr id="9" name="Pladsholder til indhold 8">
            <a:extLst>
              <a:ext uri="{FF2B5EF4-FFF2-40B4-BE49-F238E27FC236}">
                <a16:creationId xmlns:a16="http://schemas.microsoft.com/office/drawing/2014/main" id="{6B4C7305-BF6B-451D-BFC4-A6295C0890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69" y="2361113"/>
            <a:ext cx="1840768" cy="2135773"/>
          </a:xfrm>
        </p:spPr>
      </p:pic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FB9D746-3C6C-4FBD-B3E2-3B4B83673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18-04-2018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0F433EF-8B24-438D-B12C-C3FE9F900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79200" y="6356350"/>
            <a:ext cx="4834800" cy="365125"/>
          </a:xfrm>
        </p:spPr>
        <p:txBody>
          <a:bodyPr/>
          <a:lstStyle/>
          <a:p>
            <a:r>
              <a:rPr lang="en-US" dirty="0"/>
              <a:t>What you didn't know that you didn't know about open source CAE</a:t>
            </a:r>
            <a:endParaRPr lang="da-DK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422B4E60-D95C-4E19-8FCB-E15834C94E4E}"/>
              </a:ext>
            </a:extLst>
          </p:cNvPr>
          <p:cNvSpPr txBox="1"/>
          <p:nvPr/>
        </p:nvSpPr>
        <p:spPr>
          <a:xfrm>
            <a:off x="756411" y="4397870"/>
            <a:ext cx="10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dirty="0"/>
              <a:t>you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0F3F78F1-2DB7-4FDA-8965-783603144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740" y="1354791"/>
            <a:ext cx="6177889" cy="489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33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DDF35D-F3CB-48A2-A6B8-2AE669D9B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High-</a:t>
            </a:r>
            <a:r>
              <a:rPr lang="da-DK" dirty="0" err="1"/>
              <a:t>quality</a:t>
            </a:r>
            <a:r>
              <a:rPr lang="da-DK" dirty="0"/>
              <a:t> open source CAE products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183D29A-89BF-44E6-AC8D-9A5EE9223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18-04-2018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720079D-E9CA-4315-9396-A86E2A25B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79200" y="6356350"/>
            <a:ext cx="4834800" cy="365125"/>
          </a:xfrm>
        </p:spPr>
        <p:txBody>
          <a:bodyPr/>
          <a:lstStyle/>
          <a:p>
            <a:r>
              <a:rPr lang="en-US" dirty="0"/>
              <a:t>What you didn't know that you didn't know about open source CAE</a:t>
            </a:r>
            <a:endParaRPr lang="da-DK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11819D49-436B-46F1-9B30-1BE4F72332BB}"/>
              </a:ext>
            </a:extLst>
          </p:cNvPr>
          <p:cNvSpPr txBox="1"/>
          <p:nvPr/>
        </p:nvSpPr>
        <p:spPr>
          <a:xfrm>
            <a:off x="859809" y="2347415"/>
            <a:ext cx="8661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600" dirty="0" err="1"/>
              <a:t>Code_Aster</a:t>
            </a:r>
            <a:r>
              <a:rPr lang="da-DK" sz="3600" dirty="0"/>
              <a:t> (</a:t>
            </a:r>
            <a:r>
              <a:rPr lang="da-DK" sz="3600" dirty="0" err="1"/>
              <a:t>a.k.a</a:t>
            </a:r>
            <a:r>
              <a:rPr lang="da-DK" sz="3600" dirty="0"/>
              <a:t>. Salome-</a:t>
            </a:r>
            <a:r>
              <a:rPr lang="da-DK" sz="3600" dirty="0" err="1"/>
              <a:t>Meca</a:t>
            </a:r>
            <a:r>
              <a:rPr lang="da-DK" sz="3600" dirty="0"/>
              <a:t>) – </a:t>
            </a:r>
            <a:r>
              <a:rPr lang="da-DK" sz="3600" i="1" dirty="0" err="1"/>
              <a:t>structural</a:t>
            </a:r>
            <a:endParaRPr lang="da-DK" sz="3600" i="1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E463246D-1170-46C2-95F0-53380850B1F0}"/>
              </a:ext>
            </a:extLst>
          </p:cNvPr>
          <p:cNvSpPr txBox="1"/>
          <p:nvPr/>
        </p:nvSpPr>
        <p:spPr>
          <a:xfrm>
            <a:off x="1693142" y="3560281"/>
            <a:ext cx="5505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 err="1"/>
              <a:t>OpenFOAM</a:t>
            </a:r>
            <a:r>
              <a:rPr lang="da-DK" sz="3600" dirty="0"/>
              <a:t> – </a:t>
            </a:r>
            <a:r>
              <a:rPr lang="da-DK" sz="3600" i="1" dirty="0"/>
              <a:t>fluid </a:t>
            </a:r>
            <a:r>
              <a:rPr lang="da-DK" sz="3600" i="1" dirty="0" err="1"/>
              <a:t>dynamics</a:t>
            </a:r>
            <a:endParaRPr lang="da-DK" sz="3600" i="1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DBCC1BD4-D03B-487A-8B93-4E625CF87E9A}"/>
              </a:ext>
            </a:extLst>
          </p:cNvPr>
          <p:cNvSpPr txBox="1"/>
          <p:nvPr/>
        </p:nvSpPr>
        <p:spPr>
          <a:xfrm>
            <a:off x="2333766" y="4731231"/>
            <a:ext cx="8978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3600" dirty="0" err="1"/>
              <a:t>OpenLB</a:t>
            </a:r>
            <a:r>
              <a:rPr lang="da-DK" sz="3600" dirty="0"/>
              <a:t> – </a:t>
            </a:r>
            <a:r>
              <a:rPr lang="da-DK" sz="3600" i="1" dirty="0"/>
              <a:t>fluid </a:t>
            </a:r>
            <a:r>
              <a:rPr lang="da-DK" sz="3600" i="1" dirty="0" err="1"/>
              <a:t>dynamics</a:t>
            </a:r>
            <a:r>
              <a:rPr lang="da-DK" sz="3600" i="1" dirty="0"/>
              <a:t> modeled as </a:t>
            </a:r>
            <a:r>
              <a:rPr lang="da-DK" sz="3600" i="1" dirty="0" err="1"/>
              <a:t>particles</a:t>
            </a:r>
            <a:endParaRPr lang="da-DK" sz="3600" i="1" dirty="0"/>
          </a:p>
        </p:txBody>
      </p:sp>
    </p:spTree>
    <p:extLst>
      <p:ext uri="{BB962C8B-B14F-4D97-AF65-F5344CB8AC3E}">
        <p14:creationId xmlns:p14="http://schemas.microsoft.com/office/powerpoint/2010/main" val="271472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DDF35D-F3CB-48A2-A6B8-2AE669D9B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Running an </a:t>
            </a:r>
            <a:r>
              <a:rPr lang="da-DK" dirty="0" err="1"/>
              <a:t>OpenLB</a:t>
            </a:r>
            <a:r>
              <a:rPr lang="da-DK" dirty="0"/>
              <a:t> </a:t>
            </a:r>
            <a:r>
              <a:rPr lang="da-DK" dirty="0" err="1"/>
              <a:t>pre-cooked</a:t>
            </a:r>
            <a:r>
              <a:rPr lang="da-DK" dirty="0"/>
              <a:t> </a:t>
            </a:r>
            <a:r>
              <a:rPr lang="da-DK" dirty="0" err="1"/>
              <a:t>example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183D29A-89BF-44E6-AC8D-9A5EE9223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18-04-2018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720079D-E9CA-4315-9396-A86E2A25B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79200" y="6356350"/>
            <a:ext cx="4834800" cy="365125"/>
          </a:xfrm>
        </p:spPr>
        <p:txBody>
          <a:bodyPr/>
          <a:lstStyle/>
          <a:p>
            <a:r>
              <a:rPr lang="en-US" dirty="0"/>
              <a:t>What you didn't know that you didn't know about open source CAE</a:t>
            </a:r>
            <a:endParaRPr lang="da-DK" dirty="0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99B6A003-CBD8-4E2A-AFB2-1E953A398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400" y="1404000"/>
            <a:ext cx="6296400" cy="489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78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DDF35D-F3CB-48A2-A6B8-2AE669D9B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Running an </a:t>
            </a:r>
            <a:r>
              <a:rPr lang="da-DK" dirty="0" err="1"/>
              <a:t>OpenLB</a:t>
            </a:r>
            <a:r>
              <a:rPr lang="da-DK" dirty="0"/>
              <a:t> </a:t>
            </a:r>
            <a:r>
              <a:rPr lang="da-DK" dirty="0" err="1"/>
              <a:t>pre-cooked</a:t>
            </a:r>
            <a:r>
              <a:rPr lang="da-DK" dirty="0"/>
              <a:t> </a:t>
            </a:r>
            <a:r>
              <a:rPr lang="da-DK" dirty="0" err="1"/>
              <a:t>example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183D29A-89BF-44E6-AC8D-9A5EE9223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18-04-2018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720079D-E9CA-4315-9396-A86E2A25B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79200" y="6356350"/>
            <a:ext cx="4834800" cy="365125"/>
          </a:xfrm>
        </p:spPr>
        <p:txBody>
          <a:bodyPr/>
          <a:lstStyle/>
          <a:p>
            <a:r>
              <a:rPr lang="en-US" dirty="0"/>
              <a:t>What you didn't know that you didn't know about open source CAE</a:t>
            </a:r>
            <a:endParaRPr lang="da-DK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DC23E7FC-8183-48C1-AC63-743C08E2B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400" y="1404000"/>
            <a:ext cx="6296400" cy="489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78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DDF35D-F3CB-48A2-A6B8-2AE669D9B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Running an </a:t>
            </a:r>
            <a:r>
              <a:rPr lang="da-DK" dirty="0" err="1"/>
              <a:t>OpenLB</a:t>
            </a:r>
            <a:r>
              <a:rPr lang="da-DK" dirty="0"/>
              <a:t> </a:t>
            </a:r>
            <a:r>
              <a:rPr lang="da-DK" dirty="0" err="1"/>
              <a:t>pre-cooked</a:t>
            </a:r>
            <a:r>
              <a:rPr lang="da-DK" dirty="0"/>
              <a:t> </a:t>
            </a:r>
            <a:r>
              <a:rPr lang="da-DK" dirty="0" err="1"/>
              <a:t>example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183D29A-89BF-44E6-AC8D-9A5EE9223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18-04-2018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720079D-E9CA-4315-9396-A86E2A25B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79200" y="6356350"/>
            <a:ext cx="4834800" cy="365125"/>
          </a:xfrm>
        </p:spPr>
        <p:txBody>
          <a:bodyPr/>
          <a:lstStyle/>
          <a:p>
            <a:r>
              <a:rPr lang="en-US" dirty="0"/>
              <a:t>What you didn't know that you didn't know about open source CAE</a:t>
            </a:r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88CDCF4E-C601-4F00-B5A8-64D8A5C4D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400" y="1404000"/>
            <a:ext cx="6296400" cy="4897997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2CD24168-523E-4820-9DD2-6AC21FE2DC36}"/>
              </a:ext>
            </a:extLst>
          </p:cNvPr>
          <p:cNvSpPr txBox="1"/>
          <p:nvPr/>
        </p:nvSpPr>
        <p:spPr>
          <a:xfrm>
            <a:off x="218365" y="2050331"/>
            <a:ext cx="2525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i="1" dirty="0" err="1"/>
              <a:t>Documentation</a:t>
            </a:r>
            <a:r>
              <a:rPr lang="da-DK" b="1" i="1" dirty="0"/>
              <a:t> is fiction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EA8E7532-E31E-4DD3-AD92-2CD020959D6B}"/>
              </a:ext>
            </a:extLst>
          </p:cNvPr>
          <p:cNvSpPr txBox="1"/>
          <p:nvPr/>
        </p:nvSpPr>
        <p:spPr>
          <a:xfrm>
            <a:off x="218365" y="1404000"/>
            <a:ext cx="2617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Motto of an open source</a:t>
            </a:r>
            <a:br>
              <a:rPr lang="da-DK" dirty="0"/>
            </a:br>
            <a:r>
              <a:rPr lang="da-DK" dirty="0"/>
              <a:t>aficionado: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4BE82052-9460-40D5-A83D-3C15CC02FCD1}"/>
              </a:ext>
            </a:extLst>
          </p:cNvPr>
          <p:cNvSpPr txBox="1"/>
          <p:nvPr/>
        </p:nvSpPr>
        <p:spPr>
          <a:xfrm>
            <a:off x="218364" y="2329331"/>
            <a:ext cx="2728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b="1" i="1" dirty="0"/>
              <a:t>- source is </a:t>
            </a:r>
            <a:r>
              <a:rPr lang="da-DK" b="1" i="1" dirty="0" err="1"/>
              <a:t>fact</a:t>
            </a:r>
            <a:endParaRPr lang="da-DK" b="1" i="1" dirty="0"/>
          </a:p>
        </p:txBody>
      </p:sp>
    </p:spTree>
    <p:extLst>
      <p:ext uri="{BB962C8B-B14F-4D97-AF65-F5344CB8AC3E}">
        <p14:creationId xmlns:p14="http://schemas.microsoft.com/office/powerpoint/2010/main" val="426785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C2124A-F5CC-46AE-9D0F-6D9D85ED3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Suggested</a:t>
            </a:r>
            <a:r>
              <a:rPr lang="da-DK" dirty="0"/>
              <a:t> open source CAE workflow: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0450CFA-F17F-4E2C-9F17-238C32D40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8800" y="2255534"/>
            <a:ext cx="8355600" cy="3196751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Run a </a:t>
            </a:r>
            <a:r>
              <a:rPr lang="da-DK" dirty="0" err="1"/>
              <a:t>pre-cooked</a:t>
            </a:r>
            <a:r>
              <a:rPr lang="da-DK" dirty="0"/>
              <a:t>, </a:t>
            </a:r>
            <a:r>
              <a:rPr lang="da-DK" dirty="0" err="1"/>
              <a:t>reliable</a:t>
            </a:r>
            <a:r>
              <a:rPr lang="da-DK" dirty="0"/>
              <a:t> </a:t>
            </a:r>
            <a:r>
              <a:rPr lang="da-DK" dirty="0" err="1"/>
              <a:t>example</a:t>
            </a:r>
            <a:endParaRPr lang="da-DK" dirty="0"/>
          </a:p>
          <a:p>
            <a:r>
              <a:rPr lang="da-DK" dirty="0"/>
              <a:t>This </a:t>
            </a:r>
            <a:r>
              <a:rPr lang="da-DK" dirty="0" err="1"/>
              <a:t>will</a:t>
            </a:r>
            <a:r>
              <a:rPr lang="da-DK" dirty="0"/>
              <a:t> </a:t>
            </a:r>
            <a:r>
              <a:rPr lang="da-DK" dirty="0" err="1"/>
              <a:t>be</a:t>
            </a:r>
            <a:r>
              <a:rPr lang="da-DK" dirty="0"/>
              <a:t> a high-</a:t>
            </a:r>
            <a:r>
              <a:rPr lang="da-DK" dirty="0" err="1"/>
              <a:t>quality</a:t>
            </a:r>
            <a:r>
              <a:rPr lang="da-DK" dirty="0"/>
              <a:t> solution of a problem</a:t>
            </a:r>
          </a:p>
          <a:p>
            <a:r>
              <a:rPr lang="da-DK" dirty="0"/>
              <a:t>, </a:t>
            </a:r>
            <a:r>
              <a:rPr lang="da-DK" dirty="0" err="1"/>
              <a:t>which</a:t>
            </a:r>
            <a:r>
              <a:rPr lang="da-DK" dirty="0"/>
              <a:t> </a:t>
            </a:r>
            <a:r>
              <a:rPr lang="da-DK" dirty="0" err="1"/>
              <a:t>will</a:t>
            </a:r>
            <a:r>
              <a:rPr lang="da-DK" dirty="0"/>
              <a:t> not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problem.</a:t>
            </a:r>
          </a:p>
          <a:p>
            <a:r>
              <a:rPr lang="da-DK" dirty="0" err="1"/>
              <a:t>However</a:t>
            </a:r>
            <a:r>
              <a:rPr lang="da-DK" dirty="0"/>
              <a:t>, </a:t>
            </a:r>
            <a:r>
              <a:rPr lang="da-DK" dirty="0" err="1"/>
              <a:t>through</a:t>
            </a:r>
            <a:r>
              <a:rPr lang="da-DK" dirty="0"/>
              <a:t> a </a:t>
            </a:r>
            <a:r>
              <a:rPr lang="da-DK" dirty="0" err="1"/>
              <a:t>sequence</a:t>
            </a:r>
            <a:r>
              <a:rPr lang="da-DK" dirty="0"/>
              <a:t> of high-</a:t>
            </a:r>
            <a:r>
              <a:rPr lang="da-DK" dirty="0" err="1"/>
              <a:t>quality</a:t>
            </a:r>
            <a:r>
              <a:rPr lang="da-DK" dirty="0"/>
              <a:t> solutions</a:t>
            </a:r>
          </a:p>
          <a:p>
            <a:r>
              <a:rPr lang="da-DK" dirty="0"/>
              <a:t>, </a:t>
            </a:r>
            <a:r>
              <a:rPr lang="da-DK" dirty="0" err="1"/>
              <a:t>iterate</a:t>
            </a:r>
            <a:r>
              <a:rPr lang="da-DK" dirty="0"/>
              <a:t> </a:t>
            </a:r>
            <a:r>
              <a:rPr lang="da-DK" dirty="0" err="1"/>
              <a:t>towards</a:t>
            </a:r>
            <a:r>
              <a:rPr lang="da-DK" dirty="0"/>
              <a:t> a high-</a:t>
            </a:r>
            <a:r>
              <a:rPr lang="da-DK" dirty="0" err="1"/>
              <a:t>quality</a:t>
            </a:r>
            <a:r>
              <a:rPr lang="da-DK" dirty="0"/>
              <a:t> solution of a problem</a:t>
            </a:r>
          </a:p>
          <a:p>
            <a:r>
              <a:rPr lang="da-DK" dirty="0"/>
              <a:t>, </a:t>
            </a:r>
            <a:r>
              <a:rPr lang="da-DK" dirty="0" err="1"/>
              <a:t>which</a:t>
            </a:r>
            <a:r>
              <a:rPr lang="da-DK" dirty="0"/>
              <a:t> </a:t>
            </a:r>
            <a:r>
              <a:rPr lang="da-DK" dirty="0" err="1"/>
              <a:t>finally</a:t>
            </a:r>
            <a:r>
              <a:rPr lang="da-DK" dirty="0"/>
              <a:t> </a:t>
            </a:r>
            <a:r>
              <a:rPr lang="da-DK" dirty="0" err="1"/>
              <a:t>will</a:t>
            </a:r>
            <a:r>
              <a:rPr lang="da-DK" dirty="0"/>
              <a:t>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i="1" dirty="0" err="1"/>
              <a:t>your</a:t>
            </a:r>
            <a:r>
              <a:rPr lang="da-DK" dirty="0"/>
              <a:t> problem!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BE1FBBF-EC06-41DE-B919-118261EF3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18-04-2018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16C9E6B-C2F9-42CD-AD5F-5CA80C9C7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79200" y="6356350"/>
            <a:ext cx="4834800" cy="365125"/>
          </a:xfrm>
        </p:spPr>
        <p:txBody>
          <a:bodyPr/>
          <a:lstStyle/>
          <a:p>
            <a:r>
              <a:rPr lang="en-US" dirty="0"/>
              <a:t>What you didn't know that you didn't know about open source CAE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1082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AFBCA3-A222-4FC3-8D49-C05874EE2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The </a:t>
            </a:r>
            <a:r>
              <a:rPr lang="da-DK" dirty="0" err="1"/>
              <a:t>only</a:t>
            </a:r>
            <a:r>
              <a:rPr lang="da-DK" dirty="0"/>
              <a:t> </a:t>
            </a:r>
            <a:r>
              <a:rPr lang="da-DK" dirty="0" err="1"/>
              <a:t>remaining</a:t>
            </a:r>
            <a:r>
              <a:rPr lang="da-DK" dirty="0"/>
              <a:t> issue is </a:t>
            </a:r>
            <a:r>
              <a:rPr lang="da-DK" dirty="0" err="1"/>
              <a:t>this</a:t>
            </a:r>
            <a:r>
              <a:rPr lang="da-DK" dirty="0"/>
              <a:t>: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FF499F9-494B-44F4-B846-FFB0CC081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18-04-2018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82172C2-0AD7-4903-B400-93E6B0113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79200" y="6356350"/>
            <a:ext cx="4834800" cy="365125"/>
          </a:xfrm>
        </p:spPr>
        <p:txBody>
          <a:bodyPr/>
          <a:lstStyle/>
          <a:p>
            <a:r>
              <a:rPr lang="en-US" dirty="0"/>
              <a:t>What you didn't know that you didn't know about open source CAE</a:t>
            </a:r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A26F9ECC-09C5-45A9-BE0C-7B35C81F9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97" y="1439839"/>
            <a:ext cx="3132771" cy="4797352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E8EB8EFD-1248-4A5D-9077-82BEE0BE2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504" y="1438391"/>
            <a:ext cx="2023546" cy="47988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77310E77-3EBC-41D3-B01D-0AAFF89245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270" y="2306471"/>
            <a:ext cx="2144931" cy="292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4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38FA24-9F31-4F65-B59F-E8644D61C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, </a:t>
            </a:r>
            <a:r>
              <a:rPr lang="da-DK" dirty="0" err="1"/>
              <a:t>which</a:t>
            </a:r>
            <a:r>
              <a:rPr lang="da-DK" dirty="0"/>
              <a:t> is </a:t>
            </a:r>
            <a:r>
              <a:rPr lang="da-DK" dirty="0" err="1"/>
              <a:t>meant</a:t>
            </a:r>
            <a:r>
              <a:rPr lang="da-DK" dirty="0"/>
              <a:t> as an </a:t>
            </a:r>
            <a:r>
              <a:rPr lang="da-DK" dirty="0" err="1"/>
              <a:t>analogy</a:t>
            </a:r>
            <a:r>
              <a:rPr lang="da-DK" dirty="0"/>
              <a:t>…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2B172B8-002E-4216-BFA8-16799C4D4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18-04-2018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0A3E3D3-2428-4796-AAB3-19E96BC88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79200" y="6356350"/>
            <a:ext cx="4834800" cy="365125"/>
          </a:xfrm>
        </p:spPr>
        <p:txBody>
          <a:bodyPr/>
          <a:lstStyle/>
          <a:p>
            <a:r>
              <a:rPr lang="en-US" dirty="0"/>
              <a:t>What you didn't know that you didn't know about open source CAE</a:t>
            </a:r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943996F-8970-44FE-8073-D160218AB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000" y="1383603"/>
            <a:ext cx="6300000" cy="4858037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4A464F49-2102-4CDD-87DB-0D3D7225789D}"/>
              </a:ext>
            </a:extLst>
          </p:cNvPr>
          <p:cNvSpPr txBox="1"/>
          <p:nvPr/>
        </p:nvSpPr>
        <p:spPr>
          <a:xfrm>
            <a:off x="4197600" y="5629701"/>
            <a:ext cx="2197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 err="1"/>
              <a:t>You</a:t>
            </a:r>
            <a:r>
              <a:rPr lang="da-DK" dirty="0"/>
              <a:t>, </a:t>
            </a:r>
            <a:r>
              <a:rPr lang="da-DK" dirty="0" err="1"/>
              <a:t>dear</a:t>
            </a:r>
            <a:r>
              <a:rPr lang="da-DK" dirty="0"/>
              <a:t> </a:t>
            </a:r>
            <a:r>
              <a:rPr lang="da-DK" dirty="0" err="1"/>
              <a:t>customer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39389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51235669-976D-4820-BC3C-FF6BD9AA09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000" y="1382400"/>
            <a:ext cx="6300000" cy="485803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A38FA24-9F31-4F65-B59F-E8644D61C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, </a:t>
            </a:r>
            <a:r>
              <a:rPr lang="da-DK" dirty="0" err="1"/>
              <a:t>which</a:t>
            </a:r>
            <a:r>
              <a:rPr lang="da-DK" dirty="0"/>
              <a:t> is </a:t>
            </a:r>
            <a:r>
              <a:rPr lang="da-DK" dirty="0" err="1"/>
              <a:t>meant</a:t>
            </a:r>
            <a:r>
              <a:rPr lang="da-DK" dirty="0"/>
              <a:t> as an </a:t>
            </a:r>
            <a:r>
              <a:rPr lang="da-DK" dirty="0" err="1"/>
              <a:t>analogy</a:t>
            </a:r>
            <a:r>
              <a:rPr lang="da-DK" dirty="0"/>
              <a:t>…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2B172B8-002E-4216-BFA8-16799C4D4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18-04-2018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0A3E3D3-2428-4796-AAB3-19E96BC88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79200" y="6356350"/>
            <a:ext cx="4834800" cy="365125"/>
          </a:xfrm>
        </p:spPr>
        <p:txBody>
          <a:bodyPr/>
          <a:lstStyle/>
          <a:p>
            <a:r>
              <a:rPr lang="en-US" dirty="0"/>
              <a:t>What you didn't know that you didn't know about open source CAE</a:t>
            </a:r>
            <a:endParaRPr lang="da-DK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4A464F49-2102-4CDD-87DB-0D3D7225789D}"/>
              </a:ext>
            </a:extLst>
          </p:cNvPr>
          <p:cNvSpPr txBox="1"/>
          <p:nvPr/>
        </p:nvSpPr>
        <p:spPr>
          <a:xfrm>
            <a:off x="4196689" y="5629701"/>
            <a:ext cx="2197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 err="1"/>
              <a:t>You</a:t>
            </a:r>
            <a:r>
              <a:rPr lang="da-DK" dirty="0"/>
              <a:t>, </a:t>
            </a:r>
            <a:r>
              <a:rPr lang="da-DK" dirty="0" err="1"/>
              <a:t>dear</a:t>
            </a:r>
            <a:r>
              <a:rPr lang="da-DK" dirty="0"/>
              <a:t> </a:t>
            </a:r>
            <a:r>
              <a:rPr lang="da-DK" dirty="0" err="1"/>
              <a:t>customer</a:t>
            </a:r>
            <a:endParaRPr lang="da-DK" dirty="0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B1FB8927-0A7D-4C17-9733-B45A7E045052}"/>
              </a:ext>
            </a:extLst>
          </p:cNvPr>
          <p:cNvSpPr txBox="1"/>
          <p:nvPr/>
        </p:nvSpPr>
        <p:spPr>
          <a:xfrm>
            <a:off x="7751930" y="2565779"/>
            <a:ext cx="1931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/>
              <a:t>Gompute</a:t>
            </a:r>
            <a:endParaRPr lang="da-DK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96702E86-79F8-4BEA-9441-CF4518E11D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96" y="1382400"/>
            <a:ext cx="790740" cy="1080000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5F6D8ADE-F2B0-448C-8256-65D2BB0658F8}"/>
              </a:ext>
            </a:extLst>
          </p:cNvPr>
          <p:cNvSpPr txBox="1"/>
          <p:nvPr/>
        </p:nvSpPr>
        <p:spPr>
          <a:xfrm>
            <a:off x="1467134" y="1760561"/>
            <a:ext cx="1591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/>
              <a:t>corresponds</a:t>
            </a:r>
            <a:r>
              <a:rPr lang="da-DK" dirty="0"/>
              <a:t> to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97A2BB29-0716-4424-B1B2-71156A7E4C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96" y="2621845"/>
            <a:ext cx="792264" cy="1080851"/>
          </a:xfrm>
          <a:prstGeom prst="rect">
            <a:avLst/>
          </a:prstGeom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5377F3CF-0C17-4865-8791-A4F14D338CE1}"/>
              </a:ext>
            </a:extLst>
          </p:cNvPr>
          <p:cNvSpPr txBox="1"/>
          <p:nvPr/>
        </p:nvSpPr>
        <p:spPr>
          <a:xfrm>
            <a:off x="1462782" y="2977604"/>
            <a:ext cx="497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, or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A5023FC5-9CE8-41FA-BC9C-22548136A9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96" y="3862141"/>
            <a:ext cx="792014" cy="1081605"/>
          </a:xfrm>
          <a:prstGeom prst="rect">
            <a:avLst/>
          </a:prstGeom>
        </p:spPr>
      </p:pic>
      <p:sp>
        <p:nvSpPr>
          <p:cNvPr id="18" name="Tekstfelt 17">
            <a:extLst>
              <a:ext uri="{FF2B5EF4-FFF2-40B4-BE49-F238E27FC236}">
                <a16:creationId xmlns:a16="http://schemas.microsoft.com/office/drawing/2014/main" id="{C5B21B8B-0276-46E2-B4C2-17E669E040E8}"/>
              </a:ext>
            </a:extLst>
          </p:cNvPr>
          <p:cNvSpPr txBox="1"/>
          <p:nvPr/>
        </p:nvSpPr>
        <p:spPr>
          <a:xfrm>
            <a:off x="1390236" y="3928313"/>
            <a:ext cx="19390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or </a:t>
            </a:r>
            <a:r>
              <a:rPr lang="da-DK" dirty="0" err="1"/>
              <a:t>any</a:t>
            </a:r>
            <a:r>
              <a:rPr lang="da-DK" dirty="0"/>
              <a:t> </a:t>
            </a:r>
            <a:r>
              <a:rPr lang="da-DK" dirty="0" err="1"/>
              <a:t>other</a:t>
            </a:r>
            <a:r>
              <a:rPr lang="da-DK" dirty="0"/>
              <a:t> open source </a:t>
            </a:r>
            <a:r>
              <a:rPr lang="da-DK" dirty="0" err="1"/>
              <a:t>expert</a:t>
            </a:r>
            <a:r>
              <a:rPr lang="da-DK" dirty="0"/>
              <a:t> in </a:t>
            </a:r>
            <a:r>
              <a:rPr lang="da-DK" dirty="0" err="1"/>
              <a:t>my</a:t>
            </a:r>
            <a:r>
              <a:rPr lang="da-DK" dirty="0"/>
              <a:t> </a:t>
            </a:r>
            <a:r>
              <a:rPr lang="da-DK" dirty="0" err="1"/>
              <a:t>network</a:t>
            </a:r>
            <a:endParaRPr lang="da-DK" dirty="0"/>
          </a:p>
        </p:txBody>
      </p:sp>
      <p:pic>
        <p:nvPicPr>
          <p:cNvPr id="7" name="aage_stentoft_fortaeller_1972_2x">
            <a:hlinkClick r:id="" action="ppaction://media"/>
            <a:extLst>
              <a:ext uri="{FF2B5EF4-FFF2-40B4-BE49-F238E27FC236}">
                <a16:creationId xmlns:a16="http://schemas.microsoft.com/office/drawing/2014/main" id="{8F5F40F8-EF7F-4845-93B9-35D600692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15543" y="63563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0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6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/>
      <p:bldP spid="15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E09C7E-2B97-49BA-AA27-17D36A9E9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A4C86914-C9AC-4DE3-B2E2-CC0C49147C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756" y="136525"/>
            <a:ext cx="3996487" cy="6120000"/>
          </a:xfrm>
        </p:spPr>
      </p:pic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346955E-63BF-44CC-A76F-365925069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18-04-2018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365533B-3835-47BB-939B-1BB7EBCB2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79200" y="6356350"/>
            <a:ext cx="4834800" cy="365125"/>
          </a:xfrm>
        </p:spPr>
        <p:txBody>
          <a:bodyPr/>
          <a:lstStyle/>
          <a:p>
            <a:r>
              <a:rPr lang="en-US" dirty="0"/>
              <a:t>What you didn't know that you didn't know about open source CAE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72832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E09C7E-2B97-49BA-AA27-17D36A9E9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346955E-63BF-44CC-A76F-365925069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18-04-2018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365533B-3835-47BB-939B-1BB7EBCB2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79200" y="6356350"/>
            <a:ext cx="4834800" cy="365125"/>
          </a:xfrm>
        </p:spPr>
        <p:txBody>
          <a:bodyPr/>
          <a:lstStyle/>
          <a:p>
            <a:r>
              <a:rPr lang="en-US" dirty="0"/>
              <a:t>What you didn't know that you didn't know about open source CAE</a:t>
            </a:r>
            <a:endParaRPr lang="da-DK" dirty="0"/>
          </a:p>
        </p:txBody>
      </p:sp>
      <p:pic>
        <p:nvPicPr>
          <p:cNvPr id="9" name="Pladsholder til indhold 8">
            <a:extLst>
              <a:ext uri="{FF2B5EF4-FFF2-40B4-BE49-F238E27FC236}">
                <a16:creationId xmlns:a16="http://schemas.microsoft.com/office/drawing/2014/main" id="{34AF2E82-508F-4B43-8705-BD8D5CAEA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692" y="268673"/>
            <a:ext cx="7384615" cy="5760000"/>
          </a:xfrm>
        </p:spPr>
      </p:pic>
    </p:spTree>
    <p:extLst>
      <p:ext uri="{BB962C8B-B14F-4D97-AF65-F5344CB8AC3E}">
        <p14:creationId xmlns:p14="http://schemas.microsoft.com/office/powerpoint/2010/main" val="4200553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E09C7E-2B97-49BA-AA27-17D36A9E9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346955E-63BF-44CC-A76F-365925069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18-04-2018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365533B-3835-47BB-939B-1BB7EBCB2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79200" y="6356350"/>
            <a:ext cx="4834800" cy="365125"/>
          </a:xfrm>
        </p:spPr>
        <p:txBody>
          <a:bodyPr/>
          <a:lstStyle/>
          <a:p>
            <a:r>
              <a:rPr lang="en-US" dirty="0"/>
              <a:t>What you didn't know that you didn't know about open source CAE</a:t>
            </a:r>
            <a:endParaRPr lang="da-DK" dirty="0"/>
          </a:p>
        </p:txBody>
      </p:sp>
      <p:pic>
        <p:nvPicPr>
          <p:cNvPr id="9" name="Pladsholder til indhold 8">
            <a:extLst>
              <a:ext uri="{FF2B5EF4-FFF2-40B4-BE49-F238E27FC236}">
                <a16:creationId xmlns:a16="http://schemas.microsoft.com/office/drawing/2014/main" id="{34AF2E82-508F-4B43-8705-BD8D5CAEA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746" y="3264428"/>
            <a:ext cx="1649323" cy="1286472"/>
          </a:xfr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ACCA2AD3-8B13-4655-9E3C-E09998FC93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113" y="57668"/>
            <a:ext cx="7573800" cy="6167273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F8F1521A-1E51-446D-B1B6-51CD2188B3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042" y="65905"/>
            <a:ext cx="3713607" cy="3024635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5470224B-1287-455F-9268-C5837BD71B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682" y="625579"/>
            <a:ext cx="1368889" cy="560000"/>
          </a:xfrm>
          <a:prstGeom prst="rect">
            <a:avLst/>
          </a:prstGeom>
        </p:spPr>
      </p:pic>
      <p:sp>
        <p:nvSpPr>
          <p:cNvPr id="14" name="Tekstfelt 13">
            <a:extLst>
              <a:ext uri="{FF2B5EF4-FFF2-40B4-BE49-F238E27FC236}">
                <a16:creationId xmlns:a16="http://schemas.microsoft.com/office/drawing/2014/main" id="{FC8B36FE-721C-471F-9AA7-DE477C0FE177}"/>
              </a:ext>
            </a:extLst>
          </p:cNvPr>
          <p:cNvSpPr txBox="1"/>
          <p:nvPr/>
        </p:nvSpPr>
        <p:spPr>
          <a:xfrm>
            <a:off x="4094208" y="2636111"/>
            <a:ext cx="2776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accent4"/>
                </a:solidFill>
              </a:rPr>
              <a:t>open source </a:t>
            </a:r>
            <a:r>
              <a:rPr lang="da-DK" sz="2400" dirty="0" err="1">
                <a:solidFill>
                  <a:schemeClr val="accent4"/>
                </a:solidFill>
              </a:rPr>
              <a:t>artisan</a:t>
            </a:r>
            <a:endParaRPr lang="da-DK" sz="2400" dirty="0">
              <a:solidFill>
                <a:schemeClr val="accent4"/>
              </a:solidFill>
            </a:endParaRP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B8DB3744-3311-465D-A119-3690AEE8CF9D}"/>
              </a:ext>
            </a:extLst>
          </p:cNvPr>
          <p:cNvSpPr txBox="1"/>
          <p:nvPr/>
        </p:nvSpPr>
        <p:spPr>
          <a:xfrm rot="17221658">
            <a:off x="3512561" y="4150190"/>
            <a:ext cx="1860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OOTB = out of the </a:t>
            </a:r>
            <a:r>
              <a:rPr lang="da-DK" sz="1400" dirty="0" err="1"/>
              <a:t>box</a:t>
            </a:r>
            <a:endParaRPr lang="da-DK" sz="1400" dirty="0"/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600C0B64-89D5-47A5-BF29-7A0D33B93DDF}"/>
              </a:ext>
            </a:extLst>
          </p:cNvPr>
          <p:cNvSpPr txBox="1"/>
          <p:nvPr/>
        </p:nvSpPr>
        <p:spPr>
          <a:xfrm rot="17221658">
            <a:off x="7122147" y="1310567"/>
            <a:ext cx="19850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err="1"/>
              <a:t>Modify</a:t>
            </a:r>
            <a:r>
              <a:rPr lang="da-DK" sz="1400" dirty="0"/>
              <a:t> the source </a:t>
            </a:r>
            <a:r>
              <a:rPr lang="da-DK" sz="1400" dirty="0" err="1"/>
              <a:t>code</a:t>
            </a:r>
            <a:endParaRPr lang="da-DK" sz="1400" dirty="0"/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28167488-5317-4959-8368-76699ACED200}"/>
              </a:ext>
            </a:extLst>
          </p:cNvPr>
          <p:cNvSpPr txBox="1"/>
          <p:nvPr/>
        </p:nvSpPr>
        <p:spPr>
          <a:xfrm>
            <a:off x="5935370" y="-28830"/>
            <a:ext cx="2776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2400" dirty="0">
                <a:solidFill>
                  <a:srgbClr val="94D600"/>
                </a:solidFill>
              </a:rPr>
              <a:t>open source master</a:t>
            </a:r>
          </a:p>
        </p:txBody>
      </p:sp>
      <p:pic>
        <p:nvPicPr>
          <p:cNvPr id="18" name="janisjoplinklip">
            <a:hlinkClick r:id="" action="ppaction://media"/>
            <a:extLst>
              <a:ext uri="{FF2B5EF4-FFF2-40B4-BE49-F238E27FC236}">
                <a16:creationId xmlns:a16="http://schemas.microsoft.com/office/drawing/2014/main" id="{10BCB0A4-624D-4E51-9BEF-C45FEED557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9612" y="6858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09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11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0526F8-98AC-4627-8540-D64EAB70B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BDFB8B61-F440-45AC-A17F-CB133A436C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35" y="481262"/>
            <a:ext cx="9767477" cy="5495174"/>
          </a:xfrm>
        </p:spPr>
      </p:pic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067CB60-8C9F-49B3-8F63-9A0BDBF18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18-04-2018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7F7C1A4-6823-4F09-91EF-E87B15E00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79200" y="6356350"/>
            <a:ext cx="4834800" cy="365125"/>
          </a:xfrm>
        </p:spPr>
        <p:txBody>
          <a:bodyPr/>
          <a:lstStyle/>
          <a:p>
            <a:r>
              <a:rPr lang="en-US" dirty="0"/>
              <a:t>What you didn't know that you didn't know about open source CAE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72964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0526F8-98AC-4627-8540-D64EAB70B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067CB60-8C9F-49B3-8F63-9A0BDBF18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18-04-2018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7F7C1A4-6823-4F09-91EF-E87B15E00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79200" y="6356350"/>
            <a:ext cx="4834800" cy="365125"/>
          </a:xfrm>
        </p:spPr>
        <p:txBody>
          <a:bodyPr/>
          <a:lstStyle/>
          <a:p>
            <a:r>
              <a:rPr lang="en-US" dirty="0"/>
              <a:t>What you didn't know that you didn't know about open source CAE</a:t>
            </a:r>
            <a:endParaRPr lang="da-DK" dirty="0"/>
          </a:p>
        </p:txBody>
      </p:sp>
      <p:pic>
        <p:nvPicPr>
          <p:cNvPr id="9" name="Pladsholder til indhold 8">
            <a:extLst>
              <a:ext uri="{FF2B5EF4-FFF2-40B4-BE49-F238E27FC236}">
                <a16:creationId xmlns:a16="http://schemas.microsoft.com/office/drawing/2014/main" id="{E8061A8F-2B4E-4E52-94FC-EA5C5E0A96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8799781" cy="5863374"/>
          </a:xfrm>
        </p:spPr>
      </p:pic>
    </p:spTree>
    <p:extLst>
      <p:ext uri="{BB962C8B-B14F-4D97-AF65-F5344CB8AC3E}">
        <p14:creationId xmlns:p14="http://schemas.microsoft.com/office/powerpoint/2010/main" val="1833146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327B26-4A62-4A71-B58B-02F93DFFAA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 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0E60660-75A0-422C-932C-B954670F68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 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953C6BF3-BA87-4C96-8D0A-BCB193A01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6" y="0"/>
            <a:ext cx="12110248" cy="6858000"/>
          </a:xfrm>
          <a:prstGeom prst="rect">
            <a:avLst/>
          </a:prstGeom>
        </p:spPr>
      </p:pic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5CEC634-4FE5-414A-8741-6A7231AE9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18-04-2018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D8F0F9A-1F2B-4FDC-B241-12D643F87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79200" y="6356350"/>
            <a:ext cx="4834800" cy="365125"/>
          </a:xfrm>
        </p:spPr>
        <p:txBody>
          <a:bodyPr/>
          <a:lstStyle/>
          <a:p>
            <a:r>
              <a:rPr lang="en-US" dirty="0"/>
              <a:t>What you didn't know that you didn't know about open source CAE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82369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2E3F27-6F9C-412A-91B9-65D6840B65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39BF976-8936-47E8-BF0D-670DF0F005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DF08DA18-6F77-4F8D-AF9D-72F8CB780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6" y="0"/>
            <a:ext cx="12110248" cy="6858000"/>
          </a:xfrm>
          <a:prstGeom prst="rect">
            <a:avLst/>
          </a:prstGeom>
        </p:spPr>
      </p:pic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41048F2-7AA8-4BC6-AB8C-7BDBBFAD6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18-04-2018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AF32131-2C28-4D00-A4CE-549AA2053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79200" y="6356350"/>
            <a:ext cx="4834800" cy="365125"/>
          </a:xfrm>
        </p:spPr>
        <p:txBody>
          <a:bodyPr/>
          <a:lstStyle/>
          <a:p>
            <a:r>
              <a:rPr lang="en-US" dirty="0"/>
              <a:t>What you didn't know that you didn't know about open source CAE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31548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95128B-3972-49B9-87FA-747154269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Addressing</a:t>
            </a:r>
            <a:r>
              <a:rPr lang="da-DK" dirty="0"/>
              <a:t> </a:t>
            </a:r>
            <a:r>
              <a:rPr lang="da-DK" dirty="0" err="1"/>
              <a:t>licensed</a:t>
            </a:r>
            <a:r>
              <a:rPr lang="da-DK" dirty="0"/>
              <a:t> CAE software</a:t>
            </a:r>
          </a:p>
        </p:txBody>
      </p:sp>
      <p:pic>
        <p:nvPicPr>
          <p:cNvPr id="9" name="Pladsholder til indhold 8">
            <a:extLst>
              <a:ext uri="{FF2B5EF4-FFF2-40B4-BE49-F238E27FC236}">
                <a16:creationId xmlns:a16="http://schemas.microsoft.com/office/drawing/2014/main" id="{6B4C7305-BF6B-451D-BFC4-A6295C0890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69" y="2361113"/>
            <a:ext cx="1840768" cy="2135773"/>
          </a:xfrm>
        </p:spPr>
      </p:pic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FB9D746-3C6C-4FBD-B3E2-3B4B83673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18-04-2018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0F433EF-8B24-438D-B12C-C3FE9F900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79200" y="6356350"/>
            <a:ext cx="4834800" cy="365125"/>
          </a:xfrm>
        </p:spPr>
        <p:txBody>
          <a:bodyPr/>
          <a:lstStyle/>
          <a:p>
            <a:r>
              <a:rPr lang="en-US" dirty="0"/>
              <a:t>What you didn't know that you didn't know about open source CAE</a:t>
            </a:r>
            <a:endParaRPr lang="da-DK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6A64B301-C84B-4824-A5B8-00D4C47AB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194" y="1432988"/>
            <a:ext cx="7537864" cy="4353664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422B4E60-D95C-4E19-8FCB-E15834C94E4E}"/>
              </a:ext>
            </a:extLst>
          </p:cNvPr>
          <p:cNvSpPr txBox="1"/>
          <p:nvPr/>
        </p:nvSpPr>
        <p:spPr>
          <a:xfrm>
            <a:off x="756411" y="4397870"/>
            <a:ext cx="10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dirty="0"/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3691449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mxon5.potx" id="{B7A6AFC4-E158-48EC-A517-08032F554469}" vid="{4638E210-B838-413B-9FF4-349A8B7B2A73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simxon5</Template>
  <TotalTime>616</TotalTime>
  <Words>423</Words>
  <Application>Microsoft Office PowerPoint</Application>
  <PresentationFormat>Widescreen</PresentationFormat>
  <Paragraphs>73</Paragraphs>
  <Slides>18</Slides>
  <Notes>0</Notes>
  <HiddenSlides>0</HiddenSlides>
  <MMClips>2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Office-tema</vt:lpstr>
      <vt:lpstr>What you didn’t know that you didn’t know about open source CAE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 </vt:lpstr>
      <vt:lpstr>PowerPoint-præsentation</vt:lpstr>
      <vt:lpstr>Addressing licensed CAE software</vt:lpstr>
      <vt:lpstr>Addressing open source CAE software</vt:lpstr>
      <vt:lpstr>High-quality open source CAE products</vt:lpstr>
      <vt:lpstr>Running an OpenLB pre-cooked example</vt:lpstr>
      <vt:lpstr>Running an OpenLB pre-cooked example</vt:lpstr>
      <vt:lpstr>Running an OpenLB pre-cooked example</vt:lpstr>
      <vt:lpstr>Suggested open source CAE workflow:</vt:lpstr>
      <vt:lpstr>The only remaining issue is this:</vt:lpstr>
      <vt:lpstr>, which is meant as an analogy…</vt:lpstr>
      <vt:lpstr>, which is meant as an analogy…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Kim</dc:creator>
  <cp:lastModifiedBy>Kim</cp:lastModifiedBy>
  <cp:revision>70</cp:revision>
  <dcterms:created xsi:type="dcterms:W3CDTF">2017-09-23T15:18:18Z</dcterms:created>
  <dcterms:modified xsi:type="dcterms:W3CDTF">2018-04-19T15:13:22Z</dcterms:modified>
</cp:coreProperties>
</file>